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41" r:id="rId20"/>
    <p:sldId id="339" r:id="rId21"/>
    <p:sldId id="340" r:id="rId22"/>
    <p:sldId id="342" r:id="rId23"/>
    <p:sldId id="370" r:id="rId24"/>
    <p:sldId id="369" r:id="rId25"/>
    <p:sldId id="368" r:id="rId26"/>
    <p:sldId id="336" r:id="rId27"/>
    <p:sldId id="373" r:id="rId28"/>
    <p:sldId id="372" r:id="rId29"/>
    <p:sldId id="371" r:id="rId30"/>
    <p:sldId id="374" r:id="rId31"/>
    <p:sldId id="375" r:id="rId32"/>
    <p:sldId id="376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/>
    <p:restoredTop sz="93941" autoAdjust="0"/>
  </p:normalViewPr>
  <p:slideViewPr>
    <p:cSldViewPr snapToGrid="0">
      <p:cViewPr varScale="1">
        <p:scale>
          <a:sx n="80" d="100"/>
          <a:sy n="80" d="100"/>
        </p:scale>
        <p:origin x="54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dirty="0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44157" y="1276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F910168-F98E-458F-9436-ACB64B78C101}"/>
              </a:ext>
            </a:extLst>
          </p:cNvPr>
          <p:cNvGrpSpPr/>
          <p:nvPr/>
        </p:nvGrpSpPr>
        <p:grpSpPr>
          <a:xfrm>
            <a:off x="0" y="654291"/>
            <a:ext cx="6842359" cy="378321"/>
            <a:chOff x="0" y="654291"/>
            <a:chExt cx="6842359" cy="378321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A746B34-060A-4BE7-B992-541E2450EE6F}"/>
                </a:ext>
              </a:extLst>
            </p:cNvPr>
            <p:cNvSpPr txBox="1"/>
            <p:nvPr/>
          </p:nvSpPr>
          <p:spPr>
            <a:xfrm>
              <a:off x="0" y="659891"/>
              <a:ext cx="1744579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1 </a:t>
              </a:r>
            </a:p>
          </p:txBody>
        </p:sp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431056BF-F3CD-4DE1-A73E-A7F22C4C298D}"/>
                </a:ext>
              </a:extLst>
            </p:cNvPr>
            <p:cNvSpPr/>
            <p:nvPr/>
          </p:nvSpPr>
          <p:spPr>
            <a:xfrm>
              <a:off x="872290" y="7531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4D065CA-DB9F-4E85-A148-5EA2A64E87C9}"/>
                </a:ext>
              </a:extLst>
            </p:cNvPr>
            <p:cNvSpPr txBox="1"/>
            <p:nvPr/>
          </p:nvSpPr>
          <p:spPr>
            <a:xfrm>
              <a:off x="1687843" y="654291"/>
              <a:ext cx="194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Parte 2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734FA6A-D7AB-445B-9531-6D605E370746}"/>
                </a:ext>
              </a:extLst>
            </p:cNvPr>
            <p:cNvSpPr txBox="1"/>
            <p:nvPr/>
          </p:nvSpPr>
          <p:spPr>
            <a:xfrm>
              <a:off x="3344888" y="659891"/>
              <a:ext cx="1233156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3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98E41CF-C7E0-4EE1-861E-3C4C46347D37}"/>
                </a:ext>
              </a:extLst>
            </p:cNvPr>
            <p:cNvSpPr txBox="1"/>
            <p:nvPr/>
          </p:nvSpPr>
          <p:spPr>
            <a:xfrm>
              <a:off x="5064759" y="663280"/>
              <a:ext cx="1777600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4</a:t>
              </a:r>
            </a:p>
          </p:txBody>
        </p:sp>
        <p:sp>
          <p:nvSpPr>
            <p:cNvPr id="19" name="Freccia a destra 18">
              <a:extLst>
                <a:ext uri="{FF2B5EF4-FFF2-40B4-BE49-F238E27FC236}">
                  <a16:creationId xmlns:a16="http://schemas.microsoft.com/office/drawing/2014/main" id="{F2184281-A313-4995-AA69-EBB651238AF8}"/>
                </a:ext>
              </a:extLst>
            </p:cNvPr>
            <p:cNvSpPr/>
            <p:nvPr/>
          </p:nvSpPr>
          <p:spPr>
            <a:xfrm>
              <a:off x="2536358" y="7475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BC42A6C3-3C7E-44A4-A9AC-9B9EAA41024D}"/>
                </a:ext>
              </a:extLst>
            </p:cNvPr>
            <p:cNvSpPr/>
            <p:nvPr/>
          </p:nvSpPr>
          <p:spPr>
            <a:xfrm>
              <a:off x="4205065" y="708600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D6370C0-AB5F-4680-B9CD-93A998A0458D}"/>
              </a:ext>
            </a:extLst>
          </p:cNvPr>
          <p:cNvGrpSpPr/>
          <p:nvPr/>
        </p:nvGrpSpPr>
        <p:grpSpPr>
          <a:xfrm>
            <a:off x="5506576" y="5659195"/>
            <a:ext cx="3626045" cy="399045"/>
            <a:chOff x="9761056" y="2300727"/>
            <a:chExt cx="3521068" cy="360000"/>
          </a:xfrm>
        </p:grpSpPr>
        <p:pic>
          <p:nvPicPr>
            <p:cNvPr id="33" name="Elemento grafico 32" descr="Badge Tick1 con riempimento a tinta unita">
              <a:extLst>
                <a:ext uri="{FF2B5EF4-FFF2-40B4-BE49-F238E27FC236}">
                  <a16:creationId xmlns:a16="http://schemas.microsoft.com/office/drawing/2014/main" id="{868D425D-1812-4F42-A926-CF9C30E5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61056" y="2300727"/>
              <a:ext cx="393885" cy="36000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49491FCE-D8BA-4A9D-9C0C-2B6824A554E6}"/>
                </a:ext>
              </a:extLst>
            </p:cNvPr>
            <p:cNvSpPr txBox="1"/>
            <p:nvPr/>
          </p:nvSpPr>
          <p:spPr>
            <a:xfrm>
              <a:off x="10132341" y="2316547"/>
              <a:ext cx="3149783" cy="33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#5:</a:t>
              </a:r>
              <a:r>
                <a:rPr lang="it-IT" sz="1600" dirty="0"/>
                <a:t> Prevenzione agli errori</a:t>
              </a:r>
            </a:p>
          </p:txBody>
        </p:sp>
      </p:grpSp>
      <p:pic>
        <p:nvPicPr>
          <p:cNvPr id="14" name="Immagine 1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BB155E59-2D25-42A5-BA45-883C0BCCD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250" r="20000" b="7032"/>
          <a:stretch/>
        </p:blipFill>
        <p:spPr>
          <a:xfrm>
            <a:off x="5441363" y="1646351"/>
            <a:ext cx="2153904" cy="160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146541" y="273379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F2B2C53B-2791-406F-A153-92250987B159}"/>
              </a:ext>
            </a:extLst>
          </p:cNvPr>
          <p:cNvGrpSpPr/>
          <p:nvPr/>
        </p:nvGrpSpPr>
        <p:grpSpPr>
          <a:xfrm>
            <a:off x="173878" y="5632294"/>
            <a:ext cx="3223408" cy="678409"/>
            <a:chOff x="6169093" y="1269468"/>
            <a:chExt cx="2867954" cy="646331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872CE314-445F-4F7C-894D-B814C4EB38D1}"/>
                </a:ext>
              </a:extLst>
            </p:cNvPr>
            <p:cNvSpPr txBox="1"/>
            <p:nvPr/>
          </p:nvSpPr>
          <p:spPr>
            <a:xfrm>
              <a:off x="6455510" y="1269468"/>
              <a:ext cx="2581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#4:</a:t>
              </a:r>
              <a:r>
                <a:rPr lang="it-IT" dirty="0"/>
                <a:t> Consistenza agli standard</a:t>
              </a:r>
            </a:p>
          </p:txBody>
        </p:sp>
        <p:pic>
          <p:nvPicPr>
            <p:cNvPr id="39" name="Elemento grafico 38" descr="Impostazioni con riempimento a tinta unita">
              <a:extLst>
                <a:ext uri="{FF2B5EF4-FFF2-40B4-BE49-F238E27FC236}">
                  <a16:creationId xmlns:a16="http://schemas.microsoft.com/office/drawing/2014/main" id="{FB935BBC-7AED-4199-AD20-50AEDFF0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9093" y="1269468"/>
              <a:ext cx="360000" cy="360000"/>
            </a:xfrm>
            <a:prstGeom prst="rect">
              <a:avLst/>
            </a:prstGeom>
          </p:spPr>
        </p:pic>
      </p:grp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6358" y="4828383"/>
            <a:ext cx="2905005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40" t="13599" r="20000" b="7778"/>
          <a:stretch/>
        </p:blipFill>
        <p:spPr>
          <a:xfrm>
            <a:off x="5426768" y="3489105"/>
            <a:ext cx="2774257" cy="203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7DA8A9EB-7FC0-4538-98E3-097E8A78D5C8}"/>
              </a:ext>
            </a:extLst>
          </p:cNvPr>
          <p:cNvSpPr/>
          <p:nvPr/>
        </p:nvSpPr>
        <p:spPr>
          <a:xfrm>
            <a:off x="5426768" y="5632294"/>
            <a:ext cx="3409774" cy="4557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3ABEB1B-1364-4662-BCBE-386FB4EB87A5}"/>
              </a:ext>
            </a:extLst>
          </p:cNvPr>
          <p:cNvSpPr/>
          <p:nvPr/>
        </p:nvSpPr>
        <p:spPr>
          <a:xfrm>
            <a:off x="146541" y="5547704"/>
            <a:ext cx="3349457" cy="5109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132115" y="-230210"/>
            <a:ext cx="618333" cy="5137987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F910168-F98E-458F-9436-ACB64B78C101}"/>
              </a:ext>
            </a:extLst>
          </p:cNvPr>
          <p:cNvGrpSpPr/>
          <p:nvPr/>
        </p:nvGrpSpPr>
        <p:grpSpPr>
          <a:xfrm>
            <a:off x="0" y="654291"/>
            <a:ext cx="6842359" cy="378321"/>
            <a:chOff x="0" y="654291"/>
            <a:chExt cx="6842359" cy="378321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A746B34-060A-4BE7-B992-541E2450EE6F}"/>
                </a:ext>
              </a:extLst>
            </p:cNvPr>
            <p:cNvSpPr txBox="1"/>
            <p:nvPr/>
          </p:nvSpPr>
          <p:spPr>
            <a:xfrm>
              <a:off x="0" y="659891"/>
              <a:ext cx="1744579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1 </a:t>
              </a:r>
            </a:p>
          </p:txBody>
        </p:sp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431056BF-F3CD-4DE1-A73E-A7F22C4C298D}"/>
                </a:ext>
              </a:extLst>
            </p:cNvPr>
            <p:cNvSpPr/>
            <p:nvPr/>
          </p:nvSpPr>
          <p:spPr>
            <a:xfrm>
              <a:off x="872290" y="7531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4D065CA-DB9F-4E85-A148-5EA2A64E87C9}"/>
                </a:ext>
              </a:extLst>
            </p:cNvPr>
            <p:cNvSpPr txBox="1"/>
            <p:nvPr/>
          </p:nvSpPr>
          <p:spPr>
            <a:xfrm>
              <a:off x="1687843" y="654291"/>
              <a:ext cx="194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Parte 2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734FA6A-D7AB-445B-9531-6D605E370746}"/>
                </a:ext>
              </a:extLst>
            </p:cNvPr>
            <p:cNvSpPr txBox="1"/>
            <p:nvPr/>
          </p:nvSpPr>
          <p:spPr>
            <a:xfrm>
              <a:off x="3344888" y="659891"/>
              <a:ext cx="1233156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3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98E41CF-C7E0-4EE1-861E-3C4C46347D37}"/>
                </a:ext>
              </a:extLst>
            </p:cNvPr>
            <p:cNvSpPr txBox="1"/>
            <p:nvPr/>
          </p:nvSpPr>
          <p:spPr>
            <a:xfrm>
              <a:off x="5064759" y="663280"/>
              <a:ext cx="1777600" cy="369332"/>
            </a:xfrm>
            <a:prstGeom prst="rect">
              <a:avLst/>
            </a:prstGeom>
            <a:solidFill>
              <a:srgbClr val="728FA5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435969"/>
                  </a:solidFill>
                </a:rPr>
                <a:t>Parte 4</a:t>
              </a:r>
            </a:p>
          </p:txBody>
        </p:sp>
        <p:sp>
          <p:nvSpPr>
            <p:cNvPr id="19" name="Freccia a destra 18">
              <a:extLst>
                <a:ext uri="{FF2B5EF4-FFF2-40B4-BE49-F238E27FC236}">
                  <a16:creationId xmlns:a16="http://schemas.microsoft.com/office/drawing/2014/main" id="{F2184281-A313-4995-AA69-EBB651238AF8}"/>
                </a:ext>
              </a:extLst>
            </p:cNvPr>
            <p:cNvSpPr/>
            <p:nvPr/>
          </p:nvSpPr>
          <p:spPr>
            <a:xfrm>
              <a:off x="2536358" y="747571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BC42A6C3-3C7E-44A4-A9AC-9B9EAA41024D}"/>
                </a:ext>
              </a:extLst>
            </p:cNvPr>
            <p:cNvSpPr/>
            <p:nvPr/>
          </p:nvSpPr>
          <p:spPr>
            <a:xfrm>
              <a:off x="4205065" y="708600"/>
              <a:ext cx="745958" cy="236985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14" name="Immagine 1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BB155E59-2D25-42A5-BA45-883C0BCCD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3250" r="20000" b="7032"/>
          <a:stretch/>
        </p:blipFill>
        <p:spPr>
          <a:xfrm>
            <a:off x="4579042" y="1438769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Freccia curva 47">
            <a:extLst>
              <a:ext uri="{FF2B5EF4-FFF2-40B4-BE49-F238E27FC236}">
                <a16:creationId xmlns:a16="http://schemas.microsoft.com/office/drawing/2014/main" id="{E85E95F3-761F-4143-ADAB-7988AEB307EA}"/>
              </a:ext>
            </a:extLst>
          </p:cNvPr>
          <p:cNvSpPr/>
          <p:nvPr/>
        </p:nvSpPr>
        <p:spPr>
          <a:xfrm rot="5400000" flipV="1">
            <a:off x="3144631" y="643270"/>
            <a:ext cx="523221" cy="4026966"/>
          </a:xfrm>
          <a:prstGeom prst="bentArrow">
            <a:avLst>
              <a:gd name="adj1" fmla="val 22145"/>
              <a:gd name="adj2" fmla="val 17676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DA8A9EB-7FC0-4538-98E3-097E8A78D5C8}"/>
              </a:ext>
            </a:extLst>
          </p:cNvPr>
          <p:cNvSpPr/>
          <p:nvPr/>
        </p:nvSpPr>
        <p:spPr>
          <a:xfrm>
            <a:off x="117234" y="5530873"/>
            <a:ext cx="3409774" cy="4557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4" t="14454" r="20269" b="7707"/>
          <a:stretch/>
        </p:blipFill>
        <p:spPr>
          <a:xfrm>
            <a:off x="137954" y="2967806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C2A84CBE-F93E-4C82-817D-559B8421450F}"/>
              </a:ext>
            </a:extLst>
          </p:cNvPr>
          <p:cNvGrpSpPr/>
          <p:nvPr/>
        </p:nvGrpSpPr>
        <p:grpSpPr>
          <a:xfrm>
            <a:off x="137954" y="5550703"/>
            <a:ext cx="3352407" cy="403514"/>
            <a:chOff x="301615" y="6240744"/>
            <a:chExt cx="3352407" cy="403514"/>
          </a:xfrm>
        </p:grpSpPr>
        <p:pic>
          <p:nvPicPr>
            <p:cNvPr id="29" name="Elemento grafico 28" descr="Domande con riempimento a tinta unita">
              <a:extLst>
                <a:ext uri="{FF2B5EF4-FFF2-40B4-BE49-F238E27FC236}">
                  <a16:creationId xmlns:a16="http://schemas.microsoft.com/office/drawing/2014/main" id="{E3B9BDD5-E415-498E-95BC-AF6883DF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15" y="6240744"/>
              <a:ext cx="360000" cy="360000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2C887EA-40AB-434C-A0DD-0CFECA6F8646}"/>
                </a:ext>
              </a:extLst>
            </p:cNvPr>
            <p:cNvSpPr txBox="1"/>
            <p:nvPr/>
          </p:nvSpPr>
          <p:spPr>
            <a:xfrm>
              <a:off x="661615" y="6274926"/>
              <a:ext cx="29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#10: </a:t>
              </a:r>
              <a:r>
                <a:rPr lang="it-IT" sz="1600" dirty="0"/>
                <a:t>Manuale d’uso (TUTORIAL)     </a:t>
              </a:r>
              <a:r>
                <a:rPr lang="it-IT" dirty="0"/>
                <a:t>  </a:t>
              </a:r>
            </a:p>
          </p:txBody>
        </p:sp>
      </p:grp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3552538" y="4558644"/>
            <a:ext cx="2223936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9" t="13306" r="20344" b="7987"/>
          <a:stretch/>
        </p:blipFill>
        <p:spPr>
          <a:xfrm>
            <a:off x="5953559" y="3771548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258220" y="1276538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572000" y="2874909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F98CCEC-D058-4F97-8DC4-2FFDAE30949E}"/>
              </a:ext>
            </a:extLst>
          </p:cNvPr>
          <p:cNvGrpSpPr/>
          <p:nvPr/>
        </p:nvGrpSpPr>
        <p:grpSpPr>
          <a:xfrm>
            <a:off x="210390" y="2572441"/>
            <a:ext cx="4113547" cy="1463789"/>
            <a:chOff x="110568" y="2875352"/>
            <a:chExt cx="4359024" cy="141686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9A7FDAC7-8D5A-49DF-B502-9DAC6D948B7A}"/>
                </a:ext>
              </a:extLst>
            </p:cNvPr>
            <p:cNvGrpSpPr/>
            <p:nvPr/>
          </p:nvGrpSpPr>
          <p:grpSpPr>
            <a:xfrm>
              <a:off x="110568" y="2875352"/>
              <a:ext cx="4359024" cy="964829"/>
              <a:chOff x="97817" y="2656781"/>
              <a:chExt cx="4359024" cy="964829"/>
            </a:xfrm>
          </p:grpSpPr>
          <p:pic>
            <p:nvPicPr>
              <p:cNvPr id="5" name="Elemento grafico 4" descr="Faccina sorridente con riempimento a tinta unita">
                <a:extLst>
                  <a:ext uri="{FF2B5EF4-FFF2-40B4-BE49-F238E27FC236}">
                    <a16:creationId xmlns:a16="http://schemas.microsoft.com/office/drawing/2014/main" id="{BCF70462-EC8C-439F-9591-B44138F10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817" y="2657302"/>
                <a:ext cx="348460" cy="348460"/>
              </a:xfrm>
              <a:prstGeom prst="rect">
                <a:avLst/>
              </a:prstGeom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D99674B-EAB7-4AA8-80BE-6680EF0636BC}"/>
                  </a:ext>
                </a:extLst>
              </p:cNvPr>
              <p:cNvSpPr txBox="1"/>
              <p:nvPr/>
            </p:nvSpPr>
            <p:spPr>
              <a:xfrm>
                <a:off x="520625" y="2656781"/>
                <a:ext cx="39362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#1:</a:t>
                </a:r>
                <a:r>
                  <a:rPr lang="it-IT" dirty="0"/>
                  <a:t> Visibilità dello stato del sistema</a:t>
                </a:r>
              </a:p>
              <a:p>
                <a:endParaRPr lang="it-IT" sz="1000" i="1" dirty="0"/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A7C2153-D6CD-47A9-A7D4-1CDA2A7C5B2E}"/>
                  </a:ext>
                </a:extLst>
              </p:cNvPr>
              <p:cNvSpPr txBox="1"/>
              <p:nvPr/>
            </p:nvSpPr>
            <p:spPr>
              <a:xfrm>
                <a:off x="525595" y="3098390"/>
                <a:ext cx="26144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#2: </a:t>
                </a:r>
                <a:r>
                  <a:rPr lang="it-IT" dirty="0"/>
                  <a:t>Aderenza alla realtà</a:t>
                </a:r>
              </a:p>
              <a:p>
                <a:endParaRPr lang="it-IT" sz="1000" i="1" dirty="0"/>
              </a:p>
            </p:txBody>
          </p:sp>
          <p:pic>
            <p:nvPicPr>
              <p:cNvPr id="27" name="Elemento grafico 26" descr="Libro chiuso con riempimento a tinta unita">
                <a:extLst>
                  <a:ext uri="{FF2B5EF4-FFF2-40B4-BE49-F238E27FC236}">
                    <a16:creationId xmlns:a16="http://schemas.microsoft.com/office/drawing/2014/main" id="{3EE59719-2DEB-4908-816B-99529355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787" y="3103865"/>
                <a:ext cx="348460" cy="348460"/>
              </a:xfrm>
              <a:prstGeom prst="rect">
                <a:avLst/>
              </a:prstGeom>
            </p:spPr>
          </p:pic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3FFC00D8-8BDB-40DB-BBBD-88EDFBC42CF3}"/>
                </a:ext>
              </a:extLst>
            </p:cNvPr>
            <p:cNvSpPr txBox="1"/>
            <p:nvPr/>
          </p:nvSpPr>
          <p:spPr>
            <a:xfrm>
              <a:off x="552147" y="3768999"/>
              <a:ext cx="3393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#8: </a:t>
              </a:r>
              <a:r>
                <a:rPr lang="it-IT" dirty="0"/>
                <a:t>Estetica e design minimalista</a:t>
              </a:r>
            </a:p>
            <a:p>
              <a:endParaRPr lang="it-IT" sz="1000" i="1" dirty="0"/>
            </a:p>
          </p:txBody>
        </p:sp>
        <p:pic>
          <p:nvPicPr>
            <p:cNvPr id="30" name="Elemento grafico 29" descr="Segno di spunta con riempimento a tinta unita">
              <a:extLst>
                <a:ext uri="{FF2B5EF4-FFF2-40B4-BE49-F238E27FC236}">
                  <a16:creationId xmlns:a16="http://schemas.microsoft.com/office/drawing/2014/main" id="{4749C27A-6F83-4FE1-9193-4185B67D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659" y="3768999"/>
              <a:ext cx="348459" cy="348460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9000838E-82CF-4E32-AF1F-94C41BE92E21}"/>
              </a:ext>
            </a:extLst>
          </p:cNvPr>
          <p:cNvSpPr/>
          <p:nvPr/>
        </p:nvSpPr>
        <p:spPr>
          <a:xfrm>
            <a:off x="98164" y="2414933"/>
            <a:ext cx="4004232" cy="1663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77200" y="1360475"/>
            <a:ext cx="4989600" cy="4149091"/>
            <a:chOff x="1507721" y="1239996"/>
            <a:chExt cx="4989600" cy="414909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1" y="1641117"/>
              <a:ext cx="4989600" cy="37479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592249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1011" y="5513787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25" name="Titolo 24">
            <a:extLst>
              <a:ext uri="{FF2B5EF4-FFF2-40B4-BE49-F238E27FC236}">
                <a16:creationId xmlns:a16="http://schemas.microsoft.com/office/drawing/2014/main" id="{5600BE5C-BCD0-4D05-AC49-1323C536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38224" y="1344817"/>
            <a:ext cx="7077075" cy="44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Euristica di Nielsen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1DE415B-A29A-4F1F-BA9D-EB4973EEBA2B}"/>
              </a:ext>
            </a:extLst>
          </p:cNvPr>
          <p:cNvGrpSpPr/>
          <p:nvPr/>
        </p:nvGrpSpPr>
        <p:grpSpPr>
          <a:xfrm>
            <a:off x="2977870" y="1365848"/>
            <a:ext cx="3349891" cy="939677"/>
            <a:chOff x="2977870" y="1365848"/>
            <a:chExt cx="3349891" cy="9396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5239F-3DDD-3144-9BCC-EA8AEB59F6E7}"/>
                </a:ext>
              </a:extLst>
            </p:cNvPr>
            <p:cNvSpPr txBox="1"/>
            <p:nvPr/>
          </p:nvSpPr>
          <p:spPr>
            <a:xfrm>
              <a:off x="2977870" y="1365848"/>
              <a:ext cx="3349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 Visibilità dello stato del sistma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7B015-86B0-7E43-871B-3D239FEF6BFD}"/>
                </a:ext>
              </a:extLst>
            </p:cNvPr>
            <p:cNvSpPr txBox="1"/>
            <p:nvPr/>
          </p:nvSpPr>
          <p:spPr>
            <a:xfrm>
              <a:off x="2977870" y="1626990"/>
              <a:ext cx="232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#2 Aderenza alla realtà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3DD7-DCB8-444F-AC67-AB83F2D2359E}"/>
                </a:ext>
              </a:extLst>
            </p:cNvPr>
            <p:cNvSpPr txBox="1"/>
            <p:nvPr/>
          </p:nvSpPr>
          <p:spPr>
            <a:xfrm>
              <a:off x="2977870" y="1936193"/>
              <a:ext cx="3163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#8 Estetica e design minimalista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4E8789D-40CE-4428-8748-C639ECC33ABF}"/>
              </a:ext>
            </a:extLst>
          </p:cNvPr>
          <p:cNvGrpSpPr/>
          <p:nvPr/>
        </p:nvGrpSpPr>
        <p:grpSpPr>
          <a:xfrm>
            <a:off x="3509227" y="5367271"/>
            <a:ext cx="3111063" cy="630530"/>
            <a:chOff x="2873646" y="5313204"/>
            <a:chExt cx="3111063" cy="6305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58C549-F63A-8048-98E2-BAA3DCC95B92}"/>
                </a:ext>
              </a:extLst>
            </p:cNvPr>
            <p:cNvSpPr txBox="1"/>
            <p:nvPr/>
          </p:nvSpPr>
          <p:spPr>
            <a:xfrm>
              <a:off x="2873646" y="5313204"/>
              <a:ext cx="3111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#3 Libertà d’azione per l’utente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01C83-637E-3840-9692-679300BCCF11}"/>
                </a:ext>
              </a:extLst>
            </p:cNvPr>
            <p:cNvSpPr txBox="1"/>
            <p:nvPr/>
          </p:nvSpPr>
          <p:spPr>
            <a:xfrm>
              <a:off x="2873646" y="5574402"/>
              <a:ext cx="2912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#9 Errori per aiutare l’utente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0" y="3843086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2378</TotalTime>
  <Words>1518</Words>
  <Application>Microsoft Office PowerPoint</Application>
  <PresentationFormat>Presentazione su schermo (4:3)</PresentationFormat>
  <Paragraphs>396</Paragraphs>
  <Slides>33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169</cp:revision>
  <dcterms:created xsi:type="dcterms:W3CDTF">2015-05-26T12:27:57Z</dcterms:created>
  <dcterms:modified xsi:type="dcterms:W3CDTF">2021-04-29T09:40:15Z</dcterms:modified>
</cp:coreProperties>
</file>